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3"/>
  </p:notesMasterIdLst>
  <p:sldIdLst>
    <p:sldId id="256" r:id="rId6"/>
    <p:sldId id="257" r:id="rId7"/>
    <p:sldId id="258" r:id="rId8"/>
    <p:sldId id="266" r:id="rId9"/>
    <p:sldId id="259" r:id="rId10"/>
    <p:sldId id="314" r:id="rId11"/>
    <p:sldId id="260" r:id="rId12"/>
    <p:sldId id="261" r:id="rId13"/>
    <p:sldId id="262" r:id="rId14"/>
    <p:sldId id="263" r:id="rId15"/>
    <p:sldId id="264" r:id="rId16"/>
    <p:sldId id="265" r:id="rId17"/>
    <p:sldId id="270" r:id="rId18"/>
    <p:sldId id="271" r:id="rId19"/>
    <p:sldId id="267" r:id="rId20"/>
    <p:sldId id="268" r:id="rId21"/>
    <p:sldId id="269" r:id="rId22"/>
    <p:sldId id="322" r:id="rId23"/>
    <p:sldId id="272" r:id="rId24"/>
    <p:sldId id="273" r:id="rId25"/>
    <p:sldId id="274" r:id="rId26"/>
    <p:sldId id="275" r:id="rId27"/>
    <p:sldId id="276" r:id="rId28"/>
    <p:sldId id="278" r:id="rId29"/>
    <p:sldId id="277" r:id="rId30"/>
    <p:sldId id="279" r:id="rId31"/>
    <p:sldId id="280" r:id="rId32"/>
    <p:sldId id="281" r:id="rId33"/>
    <p:sldId id="282" r:id="rId34"/>
    <p:sldId id="283" r:id="rId35"/>
    <p:sldId id="32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3" r:id="rId44"/>
    <p:sldId id="292" r:id="rId45"/>
    <p:sldId id="291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15" r:id="rId55"/>
    <p:sldId id="316" r:id="rId56"/>
    <p:sldId id="303" r:id="rId57"/>
    <p:sldId id="306" r:id="rId58"/>
    <p:sldId id="317" r:id="rId59"/>
    <p:sldId id="302" r:id="rId60"/>
    <p:sldId id="308" r:id="rId61"/>
    <p:sldId id="309" r:id="rId62"/>
    <p:sldId id="310" r:id="rId63"/>
    <p:sldId id="311" r:id="rId64"/>
    <p:sldId id="312" r:id="rId65"/>
    <p:sldId id="318" r:id="rId66"/>
    <p:sldId id="307" r:id="rId67"/>
    <p:sldId id="304" r:id="rId68"/>
    <p:sldId id="313" r:id="rId69"/>
    <p:sldId id="319" r:id="rId70"/>
    <p:sldId id="320" r:id="rId71"/>
    <p:sldId id="321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B3D5B2-CFD8-4715-9404-A9112864B7F9}" v="4" dt="2021-07-05T09:39:36.6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notesMaster" Target="notesMasters/notesMaster1.xml"/><Relationship Id="rId78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Boxer" userId="c3555ef1-62d1-4a23-8438-edae52798347" providerId="ADAL" clId="{B90061D3-8D59-4EF8-B965-D9EB793A0EAB}"/>
    <pc:docChg chg="addSld modSld sldOrd">
      <pc:chgData name="Adam Boxer" userId="c3555ef1-62d1-4a23-8438-edae52798347" providerId="ADAL" clId="{B90061D3-8D59-4EF8-B965-D9EB793A0EAB}" dt="2021-03-22T15:18:39.305" v="167" actId="20577"/>
      <pc:docMkLst>
        <pc:docMk/>
      </pc:docMkLst>
      <pc:sldChg chg="ord">
        <pc:chgData name="Adam Boxer" userId="c3555ef1-62d1-4a23-8438-edae52798347" providerId="ADAL" clId="{B90061D3-8D59-4EF8-B965-D9EB793A0EAB}" dt="2021-03-22T15:08:43.946" v="35"/>
        <pc:sldMkLst>
          <pc:docMk/>
          <pc:sldMk cId="584419478" sldId="302"/>
        </pc:sldMkLst>
      </pc:sldChg>
      <pc:sldChg chg="ord">
        <pc:chgData name="Adam Boxer" userId="c3555ef1-62d1-4a23-8438-edae52798347" providerId="ADAL" clId="{B90061D3-8D59-4EF8-B965-D9EB793A0EAB}" dt="2021-03-22T15:14:01.840" v="80"/>
        <pc:sldMkLst>
          <pc:docMk/>
          <pc:sldMk cId="4088830267" sldId="308"/>
        </pc:sldMkLst>
      </pc:sldChg>
      <pc:sldChg chg="ord">
        <pc:chgData name="Adam Boxer" userId="c3555ef1-62d1-4a23-8438-edae52798347" providerId="ADAL" clId="{B90061D3-8D59-4EF8-B965-D9EB793A0EAB}" dt="2021-03-22T15:14:06.526" v="82"/>
        <pc:sldMkLst>
          <pc:docMk/>
          <pc:sldMk cId="1685532295" sldId="309"/>
        </pc:sldMkLst>
      </pc:sldChg>
      <pc:sldChg chg="ord">
        <pc:chgData name="Adam Boxer" userId="c3555ef1-62d1-4a23-8438-edae52798347" providerId="ADAL" clId="{B90061D3-8D59-4EF8-B965-D9EB793A0EAB}" dt="2021-03-22T15:14:01.840" v="80"/>
        <pc:sldMkLst>
          <pc:docMk/>
          <pc:sldMk cId="786584766" sldId="310"/>
        </pc:sldMkLst>
      </pc:sldChg>
      <pc:sldChg chg="ord">
        <pc:chgData name="Adam Boxer" userId="c3555ef1-62d1-4a23-8438-edae52798347" providerId="ADAL" clId="{B90061D3-8D59-4EF8-B965-D9EB793A0EAB}" dt="2021-03-22T15:14:09.366" v="84"/>
        <pc:sldMkLst>
          <pc:docMk/>
          <pc:sldMk cId="4172610554" sldId="311"/>
        </pc:sldMkLst>
      </pc:sldChg>
      <pc:sldChg chg="ord">
        <pc:chgData name="Adam Boxer" userId="c3555ef1-62d1-4a23-8438-edae52798347" providerId="ADAL" clId="{B90061D3-8D59-4EF8-B965-D9EB793A0EAB}" dt="2021-03-22T15:13:56.640" v="78"/>
        <pc:sldMkLst>
          <pc:docMk/>
          <pc:sldMk cId="2750309260" sldId="312"/>
        </pc:sldMkLst>
      </pc:sldChg>
      <pc:sldChg chg="addSp new modNotesTx">
        <pc:chgData name="Adam Boxer" userId="c3555ef1-62d1-4a23-8438-edae52798347" providerId="ADAL" clId="{B90061D3-8D59-4EF8-B965-D9EB793A0EAB}" dt="2021-03-22T15:07:47.473" v="18" actId="20577"/>
        <pc:sldMkLst>
          <pc:docMk/>
          <pc:sldMk cId="2868010342" sldId="315"/>
        </pc:sldMkLst>
        <pc:picChg chg="add">
          <ac:chgData name="Adam Boxer" userId="c3555ef1-62d1-4a23-8438-edae52798347" providerId="ADAL" clId="{B90061D3-8D59-4EF8-B965-D9EB793A0EAB}" dt="2021-03-22T15:07:42.935" v="1"/>
          <ac:picMkLst>
            <pc:docMk/>
            <pc:sldMk cId="2868010342" sldId="315"/>
            <ac:picMk id="1026" creationId="{7D296751-8D23-48EE-B484-565F3708D6A6}"/>
          </ac:picMkLst>
        </pc:picChg>
      </pc:sldChg>
      <pc:sldChg chg="addSp modSp new modNotesTx">
        <pc:chgData name="Adam Boxer" userId="c3555ef1-62d1-4a23-8438-edae52798347" providerId="ADAL" clId="{B90061D3-8D59-4EF8-B965-D9EB793A0EAB}" dt="2021-03-22T15:08:07.410" v="33" actId="20577"/>
        <pc:sldMkLst>
          <pc:docMk/>
          <pc:sldMk cId="2189326565" sldId="316"/>
        </pc:sldMkLst>
        <pc:picChg chg="add mod">
          <ac:chgData name="Adam Boxer" userId="c3555ef1-62d1-4a23-8438-edae52798347" providerId="ADAL" clId="{B90061D3-8D59-4EF8-B965-D9EB793A0EAB}" dt="2021-03-22T15:08:04.020" v="21" actId="14100"/>
          <ac:picMkLst>
            <pc:docMk/>
            <pc:sldMk cId="2189326565" sldId="316"/>
            <ac:picMk id="2050" creationId="{8F5D4986-EF5A-407E-B133-2F7234DDAE85}"/>
          </ac:picMkLst>
        </pc:picChg>
      </pc:sldChg>
      <pc:sldChg chg="addSp modSp new modNotesTx">
        <pc:chgData name="Adam Boxer" userId="c3555ef1-62d1-4a23-8438-edae52798347" providerId="ADAL" clId="{B90061D3-8D59-4EF8-B965-D9EB793A0EAB}" dt="2021-03-22T15:09:28.889" v="76" actId="20577"/>
        <pc:sldMkLst>
          <pc:docMk/>
          <pc:sldMk cId="1626307276" sldId="317"/>
        </pc:sldMkLst>
        <pc:picChg chg="add mod">
          <ac:chgData name="Adam Boxer" userId="c3555ef1-62d1-4a23-8438-edae52798347" providerId="ADAL" clId="{B90061D3-8D59-4EF8-B965-D9EB793A0EAB}" dt="2021-03-22T15:09:20.470" v="38" actId="14100"/>
          <ac:picMkLst>
            <pc:docMk/>
            <pc:sldMk cId="1626307276" sldId="317"/>
            <ac:picMk id="3074" creationId="{81217D8E-18E1-43AC-A25E-6D5420087C5F}"/>
          </ac:picMkLst>
        </pc:picChg>
      </pc:sldChg>
      <pc:sldChg chg="addSp new modNotesTx">
        <pc:chgData name="Adam Boxer" userId="c3555ef1-62d1-4a23-8438-edae52798347" providerId="ADAL" clId="{B90061D3-8D59-4EF8-B965-D9EB793A0EAB}" dt="2021-03-22T15:14:49.592" v="93" actId="20577"/>
        <pc:sldMkLst>
          <pc:docMk/>
          <pc:sldMk cId="3262967245" sldId="318"/>
        </pc:sldMkLst>
        <pc:picChg chg="add">
          <ac:chgData name="Adam Boxer" userId="c3555ef1-62d1-4a23-8438-edae52798347" providerId="ADAL" clId="{B90061D3-8D59-4EF8-B965-D9EB793A0EAB}" dt="2021-03-22T15:14:45.986" v="86"/>
          <ac:picMkLst>
            <pc:docMk/>
            <pc:sldMk cId="3262967245" sldId="318"/>
            <ac:picMk id="4098" creationId="{24091C24-0FD1-49D1-9B1D-DEF6390AC6C3}"/>
          </ac:picMkLst>
        </pc:picChg>
      </pc:sldChg>
      <pc:sldChg chg="addSp new modNotesTx">
        <pc:chgData name="Adam Boxer" userId="c3555ef1-62d1-4a23-8438-edae52798347" providerId="ADAL" clId="{B90061D3-8D59-4EF8-B965-D9EB793A0EAB}" dt="2021-03-22T15:16:25.686" v="125" actId="20577"/>
        <pc:sldMkLst>
          <pc:docMk/>
          <pc:sldMk cId="2504736825" sldId="319"/>
        </pc:sldMkLst>
        <pc:picChg chg="add">
          <ac:chgData name="Adam Boxer" userId="c3555ef1-62d1-4a23-8438-edae52798347" providerId="ADAL" clId="{B90061D3-8D59-4EF8-B965-D9EB793A0EAB}" dt="2021-03-22T15:16:05.894" v="95"/>
          <ac:picMkLst>
            <pc:docMk/>
            <pc:sldMk cId="2504736825" sldId="319"/>
            <ac:picMk id="5122" creationId="{A61724C5-E705-4A0E-81B6-150A46D32517}"/>
          </ac:picMkLst>
        </pc:picChg>
      </pc:sldChg>
      <pc:sldChg chg="addSp new modNotesTx">
        <pc:chgData name="Adam Boxer" userId="c3555ef1-62d1-4a23-8438-edae52798347" providerId="ADAL" clId="{B90061D3-8D59-4EF8-B965-D9EB793A0EAB}" dt="2021-03-22T15:16:52.077" v="157" actId="20577"/>
        <pc:sldMkLst>
          <pc:docMk/>
          <pc:sldMk cId="239826109" sldId="320"/>
        </pc:sldMkLst>
        <pc:picChg chg="add">
          <ac:chgData name="Adam Boxer" userId="c3555ef1-62d1-4a23-8438-edae52798347" providerId="ADAL" clId="{B90061D3-8D59-4EF8-B965-D9EB793A0EAB}" dt="2021-03-22T15:16:46.294" v="127"/>
          <ac:picMkLst>
            <pc:docMk/>
            <pc:sldMk cId="239826109" sldId="320"/>
            <ac:picMk id="6146" creationId="{286ED133-9CB0-4768-93C0-03C916AEE0F2}"/>
          </ac:picMkLst>
        </pc:picChg>
      </pc:sldChg>
      <pc:sldChg chg="addSp modSp new modNotesTx">
        <pc:chgData name="Adam Boxer" userId="c3555ef1-62d1-4a23-8438-edae52798347" providerId="ADAL" clId="{B90061D3-8D59-4EF8-B965-D9EB793A0EAB}" dt="2021-03-22T15:18:39.305" v="167" actId="20577"/>
        <pc:sldMkLst>
          <pc:docMk/>
          <pc:sldMk cId="2955023773" sldId="321"/>
        </pc:sldMkLst>
        <pc:picChg chg="add mod">
          <ac:chgData name="Adam Boxer" userId="c3555ef1-62d1-4a23-8438-edae52798347" providerId="ADAL" clId="{B90061D3-8D59-4EF8-B965-D9EB793A0EAB}" dt="2021-03-22T15:17:40.877" v="160" actId="14100"/>
          <ac:picMkLst>
            <pc:docMk/>
            <pc:sldMk cId="2955023773" sldId="321"/>
            <ac:picMk id="7170" creationId="{91DE080C-7768-4EB0-BC1F-8867F9830BF6}"/>
          </ac:picMkLst>
        </pc:picChg>
      </pc:sldChg>
    </pc:docChg>
  </pc:docChgLst>
  <pc:docChgLst>
    <pc:chgData name="Lior Sayada" userId="21de32ce-d5c1-47bd-b300-27ca4ac12428" providerId="ADAL" clId="{F1B3D5B2-CFD8-4715-9404-A9112864B7F9}"/>
    <pc:docChg chg="addSld modSld">
      <pc:chgData name="Lior Sayada" userId="21de32ce-d5c1-47bd-b300-27ca4ac12428" providerId="ADAL" clId="{F1B3D5B2-CFD8-4715-9404-A9112864B7F9}" dt="2021-07-05T09:39:36.620" v="4" actId="1076"/>
      <pc:docMkLst>
        <pc:docMk/>
      </pc:docMkLst>
      <pc:sldChg chg="addSp modSp new">
        <pc:chgData name="Lior Sayada" userId="21de32ce-d5c1-47bd-b300-27ca4ac12428" providerId="ADAL" clId="{F1B3D5B2-CFD8-4715-9404-A9112864B7F9}" dt="2021-07-05T09:39:36.620" v="4" actId="1076"/>
        <pc:sldMkLst>
          <pc:docMk/>
          <pc:sldMk cId="2987953058" sldId="323"/>
        </pc:sldMkLst>
        <pc:picChg chg="add mod">
          <ac:chgData name="Lior Sayada" userId="21de32ce-d5c1-47bd-b300-27ca4ac12428" providerId="ADAL" clId="{F1B3D5B2-CFD8-4715-9404-A9112864B7F9}" dt="2021-07-05T09:39:14.786" v="2" actId="1076"/>
          <ac:picMkLst>
            <pc:docMk/>
            <pc:sldMk cId="2987953058" sldId="323"/>
            <ac:picMk id="1026" creationId="{2E511D2F-9EC9-4411-B6E1-BF65F60CD121}"/>
          </ac:picMkLst>
        </pc:picChg>
        <pc:picChg chg="add mod">
          <ac:chgData name="Lior Sayada" userId="21de32ce-d5c1-47bd-b300-27ca4ac12428" providerId="ADAL" clId="{F1B3D5B2-CFD8-4715-9404-A9112864B7F9}" dt="2021-07-05T09:39:36.620" v="4" actId="1076"/>
          <ac:picMkLst>
            <pc:docMk/>
            <pc:sldMk cId="2987953058" sldId="323"/>
            <ac:picMk id="1028" creationId="{DA54EE32-17D8-4417-BE8B-F67302A7C5DC}"/>
          </ac:picMkLst>
        </pc:picChg>
      </pc:sldChg>
    </pc:docChg>
  </pc:docChgLst>
  <pc:docChgLst>
    <pc:chgData name="Richard Beck" userId="d025f191-0c2f-4028-bd12-899ad54824a9" providerId="ADAL" clId="{B0BE93D9-0582-4B21-8D3B-610F7F4B204D}"/>
    <pc:docChg chg="custSel addSld modSld">
      <pc:chgData name="Richard Beck" userId="d025f191-0c2f-4028-bd12-899ad54824a9" providerId="ADAL" clId="{B0BE93D9-0582-4B21-8D3B-610F7F4B204D}" dt="2021-06-28T18:18:08.571" v="60" actId="1038"/>
      <pc:docMkLst>
        <pc:docMk/>
      </pc:docMkLst>
      <pc:sldChg chg="modSp">
        <pc:chgData name="Richard Beck" userId="d025f191-0c2f-4028-bd12-899ad54824a9" providerId="ADAL" clId="{B0BE93D9-0582-4B21-8D3B-610F7F4B204D}" dt="2021-06-28T17:53:56.234" v="0" actId="1076"/>
        <pc:sldMkLst>
          <pc:docMk/>
          <pc:sldMk cId="1667101387" sldId="260"/>
        </pc:sldMkLst>
        <pc:picChg chg="mod">
          <ac:chgData name="Richard Beck" userId="d025f191-0c2f-4028-bd12-899ad54824a9" providerId="ADAL" clId="{B0BE93D9-0582-4B21-8D3B-610F7F4B204D}" dt="2021-06-28T17:53:56.234" v="0" actId="1076"/>
          <ac:picMkLst>
            <pc:docMk/>
            <pc:sldMk cId="1667101387" sldId="260"/>
            <ac:picMk id="5124" creationId="{4904906C-BA33-462A-8909-C0A13149BB06}"/>
          </ac:picMkLst>
        </pc:picChg>
      </pc:sldChg>
      <pc:sldChg chg="modSp">
        <pc:chgData name="Richard Beck" userId="d025f191-0c2f-4028-bd12-899ad54824a9" providerId="ADAL" clId="{B0BE93D9-0582-4B21-8D3B-610F7F4B204D}" dt="2021-06-28T17:54:36.487" v="1" actId="1076"/>
        <pc:sldMkLst>
          <pc:docMk/>
          <pc:sldMk cId="792772991" sldId="262"/>
        </pc:sldMkLst>
        <pc:picChg chg="mod">
          <ac:chgData name="Richard Beck" userId="d025f191-0c2f-4028-bd12-899ad54824a9" providerId="ADAL" clId="{B0BE93D9-0582-4B21-8D3B-610F7F4B204D}" dt="2021-06-28T17:54:36.487" v="1" actId="1076"/>
          <ac:picMkLst>
            <pc:docMk/>
            <pc:sldMk cId="792772991" sldId="262"/>
            <ac:picMk id="7170" creationId="{0435E7EB-9497-407C-B110-5DA6DBD0612F}"/>
          </ac:picMkLst>
        </pc:picChg>
      </pc:sldChg>
      <pc:sldChg chg="addSp delSp modSp">
        <pc:chgData name="Richard Beck" userId="d025f191-0c2f-4028-bd12-899ad54824a9" providerId="ADAL" clId="{B0BE93D9-0582-4B21-8D3B-610F7F4B204D}" dt="2021-06-28T18:17:43.764" v="3"/>
        <pc:sldMkLst>
          <pc:docMk/>
          <pc:sldMk cId="2393417690" sldId="269"/>
        </pc:sldMkLst>
        <pc:picChg chg="add del mod">
          <ac:chgData name="Richard Beck" userId="d025f191-0c2f-4028-bd12-899ad54824a9" providerId="ADAL" clId="{B0BE93D9-0582-4B21-8D3B-610F7F4B204D}" dt="2021-06-28T18:17:43.764" v="3"/>
          <ac:picMkLst>
            <pc:docMk/>
            <pc:sldMk cId="2393417690" sldId="269"/>
            <ac:picMk id="3" creationId="{46F854B8-3C95-4AFC-8173-72FB49E37C51}"/>
          </ac:picMkLst>
        </pc:picChg>
      </pc:sldChg>
      <pc:sldChg chg="addSp delSp modSp new mod modNotesTx">
        <pc:chgData name="Richard Beck" userId="d025f191-0c2f-4028-bd12-899ad54824a9" providerId="ADAL" clId="{B0BE93D9-0582-4B21-8D3B-610F7F4B204D}" dt="2021-06-28T18:18:08.571" v="60" actId="1038"/>
        <pc:sldMkLst>
          <pc:docMk/>
          <pc:sldMk cId="377000854" sldId="322"/>
        </pc:sldMkLst>
        <pc:spChg chg="del">
          <ac:chgData name="Richard Beck" userId="d025f191-0c2f-4028-bd12-899ad54824a9" providerId="ADAL" clId="{B0BE93D9-0582-4B21-8D3B-610F7F4B204D}" dt="2021-06-28T18:17:49.189" v="5" actId="478"/>
          <ac:spMkLst>
            <pc:docMk/>
            <pc:sldMk cId="377000854" sldId="322"/>
            <ac:spMk id="2" creationId="{0F5AA3FF-1BE9-49BB-B7B2-6A0440678910}"/>
          </ac:spMkLst>
        </pc:spChg>
        <pc:spChg chg="del">
          <ac:chgData name="Richard Beck" userId="d025f191-0c2f-4028-bd12-899ad54824a9" providerId="ADAL" clId="{B0BE93D9-0582-4B21-8D3B-610F7F4B204D}" dt="2021-06-28T18:17:49.189" v="5" actId="478"/>
          <ac:spMkLst>
            <pc:docMk/>
            <pc:sldMk cId="377000854" sldId="322"/>
            <ac:spMk id="3" creationId="{2FC4E748-7381-421D-A93A-0E8AC9654427}"/>
          </ac:spMkLst>
        </pc:spChg>
        <pc:picChg chg="add mod">
          <ac:chgData name="Richard Beck" userId="d025f191-0c2f-4028-bd12-899ad54824a9" providerId="ADAL" clId="{B0BE93D9-0582-4B21-8D3B-610F7F4B204D}" dt="2021-06-28T18:18:08.571" v="60" actId="1038"/>
          <ac:picMkLst>
            <pc:docMk/>
            <pc:sldMk cId="377000854" sldId="322"/>
            <ac:picMk id="5" creationId="{EC4D616C-8F32-4DFD-8273-7EE2C0118993}"/>
          </ac:picMkLst>
        </pc:picChg>
      </pc:sldChg>
    </pc:docChg>
  </pc:docChgLst>
  <pc:docChgLst>
    <pc:chgData name="Andrei Matyas" userId="a724cb51-7f3a-4c8a-9698-bdc451b8d4f0" providerId="ADAL" clId="{FFF50147-4718-4A34-889E-8E8CA3309FCB}"/>
    <pc:docChg chg="modSld">
      <pc:chgData name="Andrei Matyas" userId="a724cb51-7f3a-4c8a-9698-bdc451b8d4f0" providerId="ADAL" clId="{FFF50147-4718-4A34-889E-8E8CA3309FCB}" dt="2021-03-29T07:10:54.557" v="15" actId="14100"/>
      <pc:docMkLst>
        <pc:docMk/>
      </pc:docMkLst>
      <pc:sldChg chg="modSp">
        <pc:chgData name="Andrei Matyas" userId="a724cb51-7f3a-4c8a-9698-bdc451b8d4f0" providerId="ADAL" clId="{FFF50147-4718-4A34-889E-8E8CA3309FCB}" dt="2021-03-29T07:10:06.264" v="2" actId="14100"/>
        <pc:sldMkLst>
          <pc:docMk/>
          <pc:sldMk cId="3262967245" sldId="318"/>
        </pc:sldMkLst>
        <pc:picChg chg="mod">
          <ac:chgData name="Andrei Matyas" userId="a724cb51-7f3a-4c8a-9698-bdc451b8d4f0" providerId="ADAL" clId="{FFF50147-4718-4A34-889E-8E8CA3309FCB}" dt="2021-03-29T07:10:06.264" v="2" actId="14100"/>
          <ac:picMkLst>
            <pc:docMk/>
            <pc:sldMk cId="3262967245" sldId="318"/>
            <ac:picMk id="4098" creationId="{24091C24-0FD1-49D1-9B1D-DEF6390AC6C3}"/>
          </ac:picMkLst>
        </pc:picChg>
      </pc:sldChg>
      <pc:sldChg chg="modSp">
        <pc:chgData name="Andrei Matyas" userId="a724cb51-7f3a-4c8a-9698-bdc451b8d4f0" providerId="ADAL" clId="{FFF50147-4718-4A34-889E-8E8CA3309FCB}" dt="2021-03-29T07:10:21.343" v="4" actId="14100"/>
        <pc:sldMkLst>
          <pc:docMk/>
          <pc:sldMk cId="2504736825" sldId="319"/>
        </pc:sldMkLst>
        <pc:picChg chg="mod">
          <ac:chgData name="Andrei Matyas" userId="a724cb51-7f3a-4c8a-9698-bdc451b8d4f0" providerId="ADAL" clId="{FFF50147-4718-4A34-889E-8E8CA3309FCB}" dt="2021-03-29T07:10:21.343" v="4" actId="14100"/>
          <ac:picMkLst>
            <pc:docMk/>
            <pc:sldMk cId="2504736825" sldId="319"/>
            <ac:picMk id="5122" creationId="{A61724C5-E705-4A0E-81B6-150A46D32517}"/>
          </ac:picMkLst>
        </pc:picChg>
      </pc:sldChg>
      <pc:sldChg chg="modSp">
        <pc:chgData name="Andrei Matyas" userId="a724cb51-7f3a-4c8a-9698-bdc451b8d4f0" providerId="ADAL" clId="{FFF50147-4718-4A34-889E-8E8CA3309FCB}" dt="2021-03-29T07:10:54.557" v="15" actId="14100"/>
        <pc:sldMkLst>
          <pc:docMk/>
          <pc:sldMk cId="239826109" sldId="320"/>
        </pc:sldMkLst>
        <pc:picChg chg="mod">
          <ac:chgData name="Andrei Matyas" userId="a724cb51-7f3a-4c8a-9698-bdc451b8d4f0" providerId="ADAL" clId="{FFF50147-4718-4A34-889E-8E8CA3309FCB}" dt="2021-03-29T07:10:54.557" v="15" actId="14100"/>
          <ac:picMkLst>
            <pc:docMk/>
            <pc:sldMk cId="239826109" sldId="320"/>
            <ac:picMk id="6146" creationId="{286ED133-9CB0-4768-93C0-03C916AEE0F2}"/>
          </ac:picMkLst>
        </pc:picChg>
      </pc:sldChg>
      <pc:sldChg chg="modSp">
        <pc:chgData name="Andrei Matyas" userId="a724cb51-7f3a-4c8a-9698-bdc451b8d4f0" providerId="ADAL" clId="{FFF50147-4718-4A34-889E-8E8CA3309FCB}" dt="2021-03-29T07:10:46.254" v="11" actId="14100"/>
        <pc:sldMkLst>
          <pc:docMk/>
          <pc:sldMk cId="2955023773" sldId="321"/>
        </pc:sldMkLst>
        <pc:picChg chg="mod">
          <ac:chgData name="Andrei Matyas" userId="a724cb51-7f3a-4c8a-9698-bdc451b8d4f0" providerId="ADAL" clId="{FFF50147-4718-4A34-889E-8E8CA3309FCB}" dt="2021-03-29T07:10:46.254" v="11" actId="14100"/>
          <ac:picMkLst>
            <pc:docMk/>
            <pc:sldMk cId="2955023773" sldId="321"/>
            <ac:picMk id="7170" creationId="{91DE080C-7768-4EB0-BC1F-8867F9830BF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139E1-6367-4CF7-AF88-29C2865C5DFF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044C3-00C6-4A31-90C6-3945CEBA30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466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Lettuce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873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Caterpillar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073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Robin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488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Sparrowhawk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85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Rosebush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225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Rose thorns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85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Aphid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961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Ladybird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493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Swift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488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“Plant” plankton (phytoplankton)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63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“Animal” plankton (zooplankton)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0414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Herring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5990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Capelin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7904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Sand eels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537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619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Seeds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5180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Blue tits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5471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‘Plants’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3360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Grasshoppers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572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Snail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1892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Partridge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4569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Fox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5849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Stoat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0955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Moth larvae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4509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Vole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2903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Spider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3030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Chiffchaff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8540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Owl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8077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Dead leaves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6054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Woodlice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0705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Shrew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6477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Slug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0957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Blackbird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6501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Algae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030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barnacles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9427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Limpets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0021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Mussels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0920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Dog whelk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4903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Starfish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0925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Crabs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0163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Seabird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1839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Red kite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1431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Hedgehog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02150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Bearded dragons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023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Anolis lizard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54391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Locust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00835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Dingo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5503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Seals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06747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Penguins huddling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94754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Walrus fight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62441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Male bowerbird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47568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Male kangaroos fighting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85280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Trees growing high to get to the light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60666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Wild horses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17989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Red squirrel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87305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Acorns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69509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Grey squirrel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59718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Pine marten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0167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Hyracotherium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07350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Oysters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37661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Polar bear (Ursus </a:t>
            </a:r>
            <a:r>
              <a:rPr lang="en-GB" i="1"/>
              <a:t>maritimus</a:t>
            </a:r>
            <a:r>
              <a:rPr lang="en-GB" i="0"/>
              <a:t>)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29539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Cactus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12822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Kakapo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31665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Galapagos giant tortoise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0295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Ash tree infected with dieback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94876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Axolotl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044C3-00C6-4A31-90C6-3945CEBA30F2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546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12E5-AF24-47ED-8044-F9D107D63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6B976E-AF46-41B7-B834-4F544C57C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1AF7D-7BEB-4C75-B8FD-108B96949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5728-6E37-4D8E-9DB7-534003D8F040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77E9B-547C-40A0-8289-55E9ECEDB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019F3-5C5F-4C54-9022-24B753EBC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4AF8-9399-42BF-97C6-7C35E366F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807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F7F08-5DED-4764-A94E-264F694C0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B3EB4-EBEF-46B2-AB3A-F145A5154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3D945-CB80-4419-BAC8-85BD23C96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5728-6E37-4D8E-9DB7-534003D8F040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86EC0-9381-4F47-A92B-ED8A73E4C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F13BF-7D98-4F64-8776-8A411E88A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4AF8-9399-42BF-97C6-7C35E366F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90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CBD84-6539-41F0-A6BD-73787ABA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DF6BA3-AFB0-4C62-B4BE-CAA9A68C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57C77-B567-4B6F-A520-7B995855F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5728-6E37-4D8E-9DB7-534003D8F040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7BFE4-57D8-4888-A484-FD6D19D6A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87822-EF80-4BD5-8122-5C03D2F21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4AF8-9399-42BF-97C6-7C35E366F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283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774C0-E802-4DB3-913C-F8F21D04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49767-C28A-4AB1-A634-BF2F6E6C4E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B154DC-3550-4D5A-A631-A5CEE59EA0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F3C017-1D02-4C2E-A8E9-D32B092E1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5728-6E37-4D8E-9DB7-534003D8F040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4EF13-56AA-4D32-8403-A910633CE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302AE-74E1-4311-8221-F400BC708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4AF8-9399-42BF-97C6-7C35E366F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19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40786-2045-4E24-B703-98626A43E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67AB9-F5F5-4348-BC9E-8067278E7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FC085-96F2-4ADC-9116-23A7681D1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300384-4398-49C6-B8AC-DA018B885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BE09E8-60E1-445D-A395-CB15E4984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DCCBD8-797D-4D2E-9881-10AD89E6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5728-6E37-4D8E-9DB7-534003D8F040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050602-1097-4D38-91AD-06140A232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407CD6-7079-461E-AFCE-ADB0ABBF4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4AF8-9399-42BF-97C6-7C35E366F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24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E7A54-4AFA-48F6-AC55-FF25EC828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A531D6-B575-42C6-9F35-73E28BFDA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5728-6E37-4D8E-9DB7-534003D8F040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71A38A-8490-4FF3-9176-0AA95D859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F43417-323B-449C-87B4-665F664B5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4AF8-9399-42BF-97C6-7C35E366F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696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BD1AAD-DBF8-4FEB-A2F4-5272FB939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5728-6E37-4D8E-9DB7-534003D8F040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31F06E-B8CC-41A3-AEF8-2143DEAFB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D1580-B8BD-47EB-894E-44AE8349C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4AF8-9399-42BF-97C6-7C35E366F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70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B6C4D-A47F-43FB-A502-7319A02A9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86873-8B8E-4E1C-8448-9CC4399DC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37E99-B30E-482F-8B76-FDB3675780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86C97E-50BB-46DA-8822-EEBF98A8A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5728-6E37-4D8E-9DB7-534003D8F040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9019F6-0047-4FC6-B9DA-C58833991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53E9A3-7CDD-4A6E-8924-2022FBBE0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4AF8-9399-42BF-97C6-7C35E366F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62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9F941-89E0-4BD9-B9E6-370DA5503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E40E6D-6953-4DAF-A293-75C2510C0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50F02-44C6-456B-9D78-38CB5D0C3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15C46-CEC2-493B-984F-E3CDDB996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5728-6E37-4D8E-9DB7-534003D8F040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7750DB-774A-4270-8272-514D8C3A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6578D-C722-4766-A19D-8A3211755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4AF8-9399-42BF-97C6-7C35E366F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749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94663-C907-4B87-B0A4-7C1D6D1A2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0EEC7F-2BCC-49C4-B849-E4E20EB86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500BD-64C8-441C-A112-B8EBDE0B6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5728-6E37-4D8E-9DB7-534003D8F040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CDBB9-A25B-4372-B35D-1664BCDA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612FB-9B9D-4166-87AD-502260906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4AF8-9399-42BF-97C6-7C35E366F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519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5B647D-0F62-4F01-98FB-9E8AF84985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372854-71E2-46B0-88C5-74B9754E5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8BCF01-7CEB-4600-9B70-BBF48D356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5728-6E37-4D8E-9DB7-534003D8F040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DC4C4-496E-4369-9D87-29104E32E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87E22-A9E5-48DF-A86F-0DD5DC24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4AF8-9399-42BF-97C6-7C35E366F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74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512B38-C8B7-4E0B-9873-40AB9C3A3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6CFC8-A884-4830-A45A-293220245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35C8B-7B40-49F6-9AB2-C2C24D6AE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C5728-6E37-4D8E-9DB7-534003D8F040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EC81A-A30E-42D4-A8B3-576459DEE9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A2478-3739-4708-868F-F8BD4F266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64AF8-9399-42BF-97C6-7C35E366F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16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eb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bbage Nutrition - Red and Green Cabbage Nutrition Facts">
            <a:extLst>
              <a:ext uri="{FF2B5EF4-FFF2-40B4-BE49-F238E27FC236}">
                <a16:creationId xmlns:a16="http://schemas.microsoft.com/office/drawing/2014/main" id="{11C12FD3-4ABF-489F-9DA0-830E03E5D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0"/>
            <a:ext cx="10352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61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ascinating Facts About Caterpillars">
            <a:extLst>
              <a:ext uri="{FF2B5EF4-FFF2-40B4-BE49-F238E27FC236}">
                <a16:creationId xmlns:a16="http://schemas.microsoft.com/office/drawing/2014/main" id="{E7720A4F-FE4D-4B2A-A7B9-6EEB7010E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2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657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uropean robin guide: how to identify, diet, habitat and species facts -  Countryfile.com">
            <a:extLst>
              <a:ext uri="{FF2B5EF4-FFF2-40B4-BE49-F238E27FC236}">
                <a16:creationId xmlns:a16="http://schemas.microsoft.com/office/drawing/2014/main" id="{3FB53713-4ABA-41F7-A429-0BDE4A0FF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120" y="65061"/>
            <a:ext cx="9001760" cy="672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563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pecies of the day: Sparrowhawk | Sussex Wildlife Trust">
            <a:extLst>
              <a:ext uri="{FF2B5EF4-FFF2-40B4-BE49-F238E27FC236}">
                <a16:creationId xmlns:a16="http://schemas.microsoft.com/office/drawing/2014/main" id="{FF6C390C-7D7C-4D32-B280-9921E77FC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0"/>
            <a:ext cx="71323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958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ow to Care for Your Roses in Spring">
            <a:extLst>
              <a:ext uri="{FF2B5EF4-FFF2-40B4-BE49-F238E27FC236}">
                <a16:creationId xmlns:a16="http://schemas.microsoft.com/office/drawing/2014/main" id="{A99ABB00-75BD-4702-99FF-35772CB51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71120"/>
            <a:ext cx="8954347" cy="671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890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2B548-04D1-493B-A97F-DC79C301C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0D443-5A54-4943-A88C-82CB3C66B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Does Every Rose Have Its Thorn? | Mental Floss">
            <a:extLst>
              <a:ext uri="{FF2B5EF4-FFF2-40B4-BE49-F238E27FC236}">
                <a16:creationId xmlns:a16="http://schemas.microsoft.com/office/drawing/2014/main" id="{33451146-10A2-43D1-BC15-5EDC56363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676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Efficiently screen for plant resistance to aphids | Noldus">
            <a:extLst>
              <a:ext uri="{FF2B5EF4-FFF2-40B4-BE49-F238E27FC236}">
                <a16:creationId xmlns:a16="http://schemas.microsoft.com/office/drawing/2014/main" id="{4904906C-BA33-462A-8909-C0A13149B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8961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101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adybird Houses, Habitats, Food &amp; Lifecycles | Ark Wildlife | Ark Wildlife  UK">
            <a:extLst>
              <a:ext uri="{FF2B5EF4-FFF2-40B4-BE49-F238E27FC236}">
                <a16:creationId xmlns:a16="http://schemas.microsoft.com/office/drawing/2014/main" id="{71E65189-D14E-482B-8337-E6360C2DC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54000"/>
            <a:ext cx="12065000" cy="603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594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wifts break record by staying aloft for 10 months at a time | New Scientist">
            <a:extLst>
              <a:ext uri="{FF2B5EF4-FFF2-40B4-BE49-F238E27FC236}">
                <a16:creationId xmlns:a16="http://schemas.microsoft.com/office/drawing/2014/main" id="{0435E7EB-9497-407C-B110-5DA6DBD06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40" y="81089"/>
            <a:ext cx="10380980" cy="665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772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quarium Phytoplankton - The Aquarium Setup, Filtration, and Maintenance  Site">
            <a:extLst>
              <a:ext uri="{FF2B5EF4-FFF2-40B4-BE49-F238E27FC236}">
                <a16:creationId xmlns:a16="http://schemas.microsoft.com/office/drawing/2014/main" id="{924E1003-4BCC-4B40-8790-EF477D68A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1618"/>
            <a:ext cx="10769600" cy="665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621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Zooplankton - Wikipedia">
            <a:extLst>
              <a:ext uri="{FF2B5EF4-FFF2-40B4-BE49-F238E27FC236}">
                <a16:creationId xmlns:a16="http://schemas.microsoft.com/office/drawing/2014/main" id="{CF6C91ED-9B7F-4505-A877-105D4ADA3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840" y="248519"/>
            <a:ext cx="9357359" cy="636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1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ecision-Makers Are in the Dark on Atlantic Herring – Oceans North">
            <a:extLst>
              <a:ext uri="{FF2B5EF4-FFF2-40B4-BE49-F238E27FC236}">
                <a16:creationId xmlns:a16="http://schemas.microsoft.com/office/drawing/2014/main" id="{DBC2A1B6-D570-44EB-8E75-9FBA58922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252413"/>
            <a:ext cx="952500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792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apelin High Res Stock Images | Shutterstock">
            <a:extLst>
              <a:ext uri="{FF2B5EF4-FFF2-40B4-BE49-F238E27FC236}">
                <a16:creationId xmlns:a16="http://schemas.microsoft.com/office/drawing/2014/main" id="{F89EF6B4-BF4C-4555-9684-FD2222220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620" y="721359"/>
            <a:ext cx="9237780" cy="524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373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MarLIN - The Marine Life Information Network - Lesser sand eel (Ammodytes  tobianus)">
            <a:extLst>
              <a:ext uri="{FF2B5EF4-FFF2-40B4-BE49-F238E27FC236}">
                <a16:creationId xmlns:a16="http://schemas.microsoft.com/office/drawing/2014/main" id="{6F61D3C9-52B0-4511-9C23-889C8EB93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83820"/>
            <a:ext cx="8707120" cy="653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915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tlantic Cod (NOAA photo) - Marine Fish Conservation Network">
            <a:extLst>
              <a:ext uri="{FF2B5EF4-FFF2-40B4-BE49-F238E27FC236}">
                <a16:creationId xmlns:a16="http://schemas.microsoft.com/office/drawing/2014/main" id="{B6548729-F20B-4D7D-8410-822E21222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720" y="106558"/>
            <a:ext cx="9398000" cy="648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605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esign &amp; Build a Seed Sorter | Let's Talk Science">
            <a:extLst>
              <a:ext uri="{FF2B5EF4-FFF2-40B4-BE49-F238E27FC236}">
                <a16:creationId xmlns:a16="http://schemas.microsoft.com/office/drawing/2014/main" id="{4F7DCC24-B587-447D-A4A2-B030397F4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" y="96520"/>
            <a:ext cx="8605520" cy="667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668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urasian blue tit - Wikipedia">
            <a:extLst>
              <a:ext uri="{FF2B5EF4-FFF2-40B4-BE49-F238E27FC236}">
                <a16:creationId xmlns:a16="http://schemas.microsoft.com/office/drawing/2014/main" id="{D0752D0E-93AD-4B29-B545-177975114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417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4D616C-8F32-4DFD-8273-7EE2C01189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31" y="167208"/>
            <a:ext cx="11476705" cy="648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00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10 Fascinating Facts About Grasshoppers">
            <a:extLst>
              <a:ext uri="{FF2B5EF4-FFF2-40B4-BE49-F238E27FC236}">
                <a16:creationId xmlns:a16="http://schemas.microsoft.com/office/drawing/2014/main" id="{EE832E10-F7CA-42DD-AE88-939D70B9D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217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nail Facts for Kids | LoveToKnow">
            <a:extLst>
              <a:ext uri="{FF2B5EF4-FFF2-40B4-BE49-F238E27FC236}">
                <a16:creationId xmlns:a16="http://schemas.microsoft.com/office/drawing/2014/main" id="{59B35CA7-0D25-4C8D-9F6E-D1E2AA839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0"/>
            <a:ext cx="11133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853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Red-legged Partridge - eBird">
            <a:extLst>
              <a:ext uri="{FF2B5EF4-FFF2-40B4-BE49-F238E27FC236}">
                <a16:creationId xmlns:a16="http://schemas.microsoft.com/office/drawing/2014/main" id="{6D719418-F35B-4A20-ACF2-752428424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" y="0"/>
            <a:ext cx="1041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492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oxes have been scavenging from humans for 42,000 years - BBC Science Focus  Magazine">
            <a:extLst>
              <a:ext uri="{FF2B5EF4-FFF2-40B4-BE49-F238E27FC236}">
                <a16:creationId xmlns:a16="http://schemas.microsoft.com/office/drawing/2014/main" id="{24F893D4-B05B-48ED-BDE2-7580C6DA2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23" y="741680"/>
            <a:ext cx="11584838" cy="49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837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toat | The Wildlife Trusts">
            <a:extLst>
              <a:ext uri="{FF2B5EF4-FFF2-40B4-BE49-F238E27FC236}">
                <a16:creationId xmlns:a16="http://schemas.microsoft.com/office/drawing/2014/main" id="{DE3CC4F9-933A-4185-80FE-1BEB6AA70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919" y="640080"/>
            <a:ext cx="10150969" cy="570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69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What's Eating You? Clothes Moths (Tineola Species) | MDedge Dermatology">
            <a:extLst>
              <a:ext uri="{FF2B5EF4-FFF2-40B4-BE49-F238E27FC236}">
                <a16:creationId xmlns:a16="http://schemas.microsoft.com/office/drawing/2014/main" id="{CC482A83-5113-4958-B6E3-1382670B9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485775"/>
            <a:ext cx="10134600" cy="588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017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Vole - Wikipedia">
            <a:extLst>
              <a:ext uri="{FF2B5EF4-FFF2-40B4-BE49-F238E27FC236}">
                <a16:creationId xmlns:a16="http://schemas.microsoft.com/office/drawing/2014/main" id="{D574BBDD-A661-4145-A18E-792D6F490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68" y="223520"/>
            <a:ext cx="10365307" cy="639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81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The Great British spider invasion is well underway in Bristol - here's what  to look out for - Bristol Live">
            <a:extLst>
              <a:ext uri="{FF2B5EF4-FFF2-40B4-BE49-F238E27FC236}">
                <a16:creationId xmlns:a16="http://schemas.microsoft.com/office/drawing/2014/main" id="{5786D965-C9FF-45BD-84A5-C7122BAEA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4313"/>
            <a:ext cx="11430000" cy="642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2605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hiffchaff (Phylloscopus collybita) - Woodland Trust">
            <a:extLst>
              <a:ext uri="{FF2B5EF4-FFF2-40B4-BE49-F238E27FC236}">
                <a16:creationId xmlns:a16="http://schemas.microsoft.com/office/drawing/2014/main" id="{74AAE7C5-1741-4C09-9A84-72BC9ACB6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5265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The six types of owl you'll find in Britain - Country Life">
            <a:extLst>
              <a:ext uri="{FF2B5EF4-FFF2-40B4-BE49-F238E27FC236}">
                <a16:creationId xmlns:a16="http://schemas.microsoft.com/office/drawing/2014/main" id="{1282B392-FAF9-49BA-8CFF-5BAB117D1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0"/>
            <a:ext cx="7410450" cy="680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911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Oak Leaf Litter (quercus Robur) Photograph by Colin Varndell/science Photo  Library">
            <a:extLst>
              <a:ext uri="{FF2B5EF4-FFF2-40B4-BE49-F238E27FC236}">
                <a16:creationId xmlns:a16="http://schemas.microsoft.com/office/drawing/2014/main" id="{8DB3BAF2-3AF3-4094-B9EA-B8CC16CE8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51" y="257176"/>
            <a:ext cx="9640923" cy="640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086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ow to Prevent and Get Rid Of Woodlice In the House - Pest Defence Ltd">
            <a:extLst>
              <a:ext uri="{FF2B5EF4-FFF2-40B4-BE49-F238E27FC236}">
                <a16:creationId xmlns:a16="http://schemas.microsoft.com/office/drawing/2014/main" id="{24FA7458-6A28-4D5C-9394-423A48D9F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47700"/>
            <a:ext cx="10325100" cy="51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5253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posting 101: What, Why &amp;amp; How to Compost at Home ~ Homestead and Chill">
            <a:extLst>
              <a:ext uri="{FF2B5EF4-FFF2-40B4-BE49-F238E27FC236}">
                <a16:creationId xmlns:a16="http://schemas.microsoft.com/office/drawing/2014/main" id="{2E511D2F-9EC9-4411-B6E1-BF65F60CD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61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mpost Pile vs Bin - Which One is Right For You? - Conserve Energy Future">
            <a:extLst>
              <a:ext uri="{FF2B5EF4-FFF2-40B4-BE49-F238E27FC236}">
                <a16:creationId xmlns:a16="http://schemas.microsoft.com/office/drawing/2014/main" id="{DA54EE32-17D8-4417-BE8B-F67302A7C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0"/>
            <a:ext cx="6934200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9530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Small-Minded Strategy: The Common Shrew Shrinks Its Head to Survive Winter  - Scientific American">
            <a:extLst>
              <a:ext uri="{FF2B5EF4-FFF2-40B4-BE49-F238E27FC236}">
                <a16:creationId xmlns:a16="http://schemas.microsoft.com/office/drawing/2014/main" id="{4AF2824B-9869-4309-B4EF-048F0D81B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0"/>
            <a:ext cx="10131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6927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Springtime Slug Hunt | Peterborough One Retail Park">
            <a:extLst>
              <a:ext uri="{FF2B5EF4-FFF2-40B4-BE49-F238E27FC236}">
                <a16:creationId xmlns:a16="http://schemas.microsoft.com/office/drawing/2014/main" id="{94920C11-2A19-4B30-B9C3-9937C58A4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211" y="190500"/>
            <a:ext cx="9607204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1912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et subjects: why do our blackbirds look so dishevelled?">
            <a:extLst>
              <a:ext uri="{FF2B5EF4-FFF2-40B4-BE49-F238E27FC236}">
                <a16:creationId xmlns:a16="http://schemas.microsoft.com/office/drawing/2014/main" id="{4538707C-3223-4210-8045-BC412A560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349" y="504825"/>
            <a:ext cx="9835201" cy="6154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9430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Why it is Important to Control Algae Growth - LG Sonic">
            <a:extLst>
              <a:ext uri="{FF2B5EF4-FFF2-40B4-BE49-F238E27FC236}">
                <a16:creationId xmlns:a16="http://schemas.microsoft.com/office/drawing/2014/main" id="{AC2DF324-8BB6-4B9F-84E8-63CD22521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8038"/>
            <a:ext cx="12192000" cy="524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2020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corn Barnacle">
            <a:extLst>
              <a:ext uri="{FF2B5EF4-FFF2-40B4-BE49-F238E27FC236}">
                <a16:creationId xmlns:a16="http://schemas.microsoft.com/office/drawing/2014/main" id="{DED81E66-46D4-4AE1-8644-4F8266A85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738" y="0"/>
            <a:ext cx="9280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4021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Limpet - Wikipedia">
            <a:extLst>
              <a:ext uri="{FF2B5EF4-FFF2-40B4-BE49-F238E27FC236}">
                <a16:creationId xmlns:a16="http://schemas.microsoft.com/office/drawing/2014/main" id="{C8090522-EEA8-4A18-AC3F-CBF8ECEAD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9659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Mussel - Wikipedia">
            <a:extLst>
              <a:ext uri="{FF2B5EF4-FFF2-40B4-BE49-F238E27FC236}">
                <a16:creationId xmlns:a16="http://schemas.microsoft.com/office/drawing/2014/main" id="{04158C32-D9B6-4BEA-BA04-DEEFC2389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5374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FSC (Field Studies Council) - Bringing Environmental Understanding to All">
            <a:extLst>
              <a:ext uri="{FF2B5EF4-FFF2-40B4-BE49-F238E27FC236}">
                <a16:creationId xmlns:a16="http://schemas.microsoft.com/office/drawing/2014/main" id="{09CABFAD-CB06-4435-8F9D-03B4F20F0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63" y="571500"/>
            <a:ext cx="11321143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0806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Why We Should Not Lift Starfish Out Of The Water: It's Fatal!">
            <a:extLst>
              <a:ext uri="{FF2B5EF4-FFF2-40B4-BE49-F238E27FC236}">
                <a16:creationId xmlns:a16="http://schemas.microsoft.com/office/drawing/2014/main" id="{926B7593-3DBD-449D-96CC-4DCCF8C6B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078" y="666750"/>
            <a:ext cx="7818047" cy="520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2919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rab - Wikipedia">
            <a:extLst>
              <a:ext uri="{FF2B5EF4-FFF2-40B4-BE49-F238E27FC236}">
                <a16:creationId xmlns:a16="http://schemas.microsoft.com/office/drawing/2014/main" id="{55DDA50C-F643-4279-A9D1-BE9D32B5E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807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Seagull | State birds, Sea birds, Animals">
            <a:extLst>
              <a:ext uri="{FF2B5EF4-FFF2-40B4-BE49-F238E27FC236}">
                <a16:creationId xmlns:a16="http://schemas.microsoft.com/office/drawing/2014/main" id="{DAC840B9-2183-4D6B-BD21-F6DE06A2D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965" y="352425"/>
            <a:ext cx="8617110" cy="630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2200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With 50 sightings a week, are red kites making a comeback in London?">
            <a:extLst>
              <a:ext uri="{FF2B5EF4-FFF2-40B4-BE49-F238E27FC236}">
                <a16:creationId xmlns:a16="http://schemas.microsoft.com/office/drawing/2014/main" id="{1C8A4CF6-6966-4A7C-A174-D8CEA8B17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25" y="0"/>
            <a:ext cx="8032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6410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edgehog Pets Cute But Challenging - Veterinary Medicine at Illinois">
            <a:extLst>
              <a:ext uri="{FF2B5EF4-FFF2-40B4-BE49-F238E27FC236}">
                <a16:creationId xmlns:a16="http://schemas.microsoft.com/office/drawing/2014/main" id="{A56B0511-599B-4C96-A83C-3BCEB5997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98" y="371474"/>
            <a:ext cx="10225601" cy="615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7742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Myths and Facts about Bearded Dragon Care">
            <a:extLst>
              <a:ext uri="{FF2B5EF4-FFF2-40B4-BE49-F238E27FC236}">
                <a16:creationId xmlns:a16="http://schemas.microsoft.com/office/drawing/2014/main" id="{3468E89D-D5AE-45C7-B9E6-00A183CA8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4642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Dactyloidae - Wikipedia">
            <a:extLst>
              <a:ext uri="{FF2B5EF4-FFF2-40B4-BE49-F238E27FC236}">
                <a16:creationId xmlns:a16="http://schemas.microsoft.com/office/drawing/2014/main" id="{A77BDA25-EFAD-4455-B5ED-03FAA6E3A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70" y="685800"/>
            <a:ext cx="11061780" cy="528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6233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Locusts Are Swarming In Record Numbers In 2020. Why? And ... What Are They?  : Goats and Soda : NPR">
            <a:extLst>
              <a:ext uri="{FF2B5EF4-FFF2-40B4-BE49-F238E27FC236}">
                <a16:creationId xmlns:a16="http://schemas.microsoft.com/office/drawing/2014/main" id="{C80FB267-2D57-4B40-A4EA-4CD36A6AC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0"/>
            <a:ext cx="10353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8635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dingo | Diet, Habitat, &amp; Facts | Britannica">
            <a:extLst>
              <a:ext uri="{FF2B5EF4-FFF2-40B4-BE49-F238E27FC236}">
                <a16:creationId xmlns:a16="http://schemas.microsoft.com/office/drawing/2014/main" id="{A397EA15-A2B9-4FF6-9CC9-2310A8303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0"/>
            <a:ext cx="85534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5950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iver Thames home to 138 seal pups, finds annual count | Wildlife | The  Guardian">
            <a:extLst>
              <a:ext uri="{FF2B5EF4-FFF2-40B4-BE49-F238E27FC236}">
                <a16:creationId xmlns:a16="http://schemas.microsoft.com/office/drawing/2014/main" id="{DF19F655-1F0E-434F-81FE-D5AEBDB56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6296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AA28A-3BE6-4020-8E46-89DA3E30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8E6A1-51F3-4E52-9E52-6A8E99DDF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The Huddle | Wildlife Photographer of the Year | Natural History Museum">
            <a:extLst>
              <a:ext uri="{FF2B5EF4-FFF2-40B4-BE49-F238E27FC236}">
                <a16:creationId xmlns:a16="http://schemas.microsoft.com/office/drawing/2014/main" id="{7D296751-8D23-48EE-B484-565F3708D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0"/>
            <a:ext cx="10272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0103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9672-F8FE-4307-92AC-AB61FDD63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666C8-77CF-4AF8-B19D-83A94CD7D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Walrus Fight: Sara Phillipson Photography">
            <a:extLst>
              <a:ext uri="{FF2B5EF4-FFF2-40B4-BE49-F238E27FC236}">
                <a16:creationId xmlns:a16="http://schemas.microsoft.com/office/drawing/2014/main" id="{8F5D4986-EF5A-407E-B133-2F7234DDA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679053"/>
            <a:ext cx="9763124" cy="549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3265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ast Facts: Bowerbirds | AMNH">
            <a:extLst>
              <a:ext uri="{FF2B5EF4-FFF2-40B4-BE49-F238E27FC236}">
                <a16:creationId xmlns:a16="http://schemas.microsoft.com/office/drawing/2014/main" id="{A89336C1-8BE5-4525-BAD4-40FC3F0FD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8625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5830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angaroo Boxing Fight | Life Story | BBC Earth - YouTube">
            <a:extLst>
              <a:ext uri="{FF2B5EF4-FFF2-40B4-BE49-F238E27FC236}">
                <a16:creationId xmlns:a16="http://schemas.microsoft.com/office/drawing/2014/main" id="{7C483118-4062-4087-9425-BAB5B13C3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7116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C016D-2137-488B-BA72-17D1C807F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73C98-3C72-4504-871D-E4ED807B4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pine-forest-from-above-picture-id493658258 (509×339) | Pine forest, Forest  view, Aerial view">
            <a:extLst>
              <a:ext uri="{FF2B5EF4-FFF2-40B4-BE49-F238E27FC236}">
                <a16:creationId xmlns:a16="http://schemas.microsoft.com/office/drawing/2014/main" id="{81217D8E-18E1-43AC-A25E-6D5420087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88" y="257176"/>
            <a:ext cx="9524826" cy="63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3072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ant $1000? Have a horse, says the government">
            <a:extLst>
              <a:ext uri="{FF2B5EF4-FFF2-40B4-BE49-F238E27FC236}">
                <a16:creationId xmlns:a16="http://schemas.microsoft.com/office/drawing/2014/main" id="{3D5C93A3-D641-44AB-B2BA-C9B0BB359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0"/>
            <a:ext cx="10290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4194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d Squirrels — 5 Ways We Can Help The Endangered Animals">
            <a:extLst>
              <a:ext uri="{FF2B5EF4-FFF2-40B4-BE49-F238E27FC236}">
                <a16:creationId xmlns:a16="http://schemas.microsoft.com/office/drawing/2014/main" id="{75972304-4524-402E-9E0B-7B724C107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61975"/>
            <a:ext cx="11430000" cy="573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8302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8 Things You Can Make With All of Those Acorns">
            <a:extLst>
              <a:ext uri="{FF2B5EF4-FFF2-40B4-BE49-F238E27FC236}">
                <a16:creationId xmlns:a16="http://schemas.microsoft.com/office/drawing/2014/main" id="{5C3A1DFB-8FB3-4EB5-ADB0-500E5D11C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029" y="0"/>
            <a:ext cx="111885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5322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astern gray squirrel - Wikipedia">
            <a:extLst>
              <a:ext uri="{FF2B5EF4-FFF2-40B4-BE49-F238E27FC236}">
                <a16:creationId xmlns:a16="http://schemas.microsoft.com/office/drawing/2014/main" id="{FCF05A78-E494-49F0-9E4D-42196D170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818" y="0"/>
            <a:ext cx="95549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5847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ine marten guide: how to identify, what they eat and where to see in  Britain - Countryfile.com">
            <a:extLst>
              <a:ext uri="{FF2B5EF4-FFF2-40B4-BE49-F238E27FC236}">
                <a16:creationId xmlns:a16="http://schemas.microsoft.com/office/drawing/2014/main" id="{FB0B40A9-6DB5-4CCA-AC79-FDB41D2FA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775" y="133564"/>
            <a:ext cx="9214106" cy="660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6105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yracotherium (Eohippus) | Hyracotherium (Hyrax-like Beast) … | Flickr">
            <a:extLst>
              <a:ext uri="{FF2B5EF4-FFF2-40B4-BE49-F238E27FC236}">
                <a16:creationId xmlns:a16="http://schemas.microsoft.com/office/drawing/2014/main" id="{ED960EBC-116F-493C-A897-980148B44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080" y="256854"/>
            <a:ext cx="9215430" cy="655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3092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F2488-76AD-4EF1-B5A4-07CB7B5C7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47681-AC17-4DAC-AC81-4C8880187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Moonlight influences opening and closing of oysters' shells | Oysters | The  Guardian">
            <a:extLst>
              <a:ext uri="{FF2B5EF4-FFF2-40B4-BE49-F238E27FC236}">
                <a16:creationId xmlns:a16="http://schemas.microsoft.com/office/drawing/2014/main" id="{24091C24-0FD1-49D1-9B1D-DEF6390AC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15" y="99754"/>
            <a:ext cx="11137185" cy="675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9672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olar bear - Wikipedia">
            <a:extLst>
              <a:ext uri="{FF2B5EF4-FFF2-40B4-BE49-F238E27FC236}">
                <a16:creationId xmlns:a16="http://schemas.microsoft.com/office/drawing/2014/main" id="{505F4285-913D-4BB0-81C6-34AF2C940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90" y="56793"/>
            <a:ext cx="9945384" cy="663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1360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an You Drink Water from a Cactus? | Britannica">
            <a:extLst>
              <a:ext uri="{FF2B5EF4-FFF2-40B4-BE49-F238E27FC236}">
                <a16:creationId xmlns:a16="http://schemas.microsoft.com/office/drawing/2014/main" id="{BE56FA6D-C9A9-42CA-B938-B1BE33C7F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20" y="11642"/>
            <a:ext cx="10705672" cy="679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1190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Kakapo | New Zealand Birds Online">
            <a:extLst>
              <a:ext uri="{FF2B5EF4-FFF2-40B4-BE49-F238E27FC236}">
                <a16:creationId xmlns:a16="http://schemas.microsoft.com/office/drawing/2014/main" id="{81949AC1-F290-41DC-A77C-8FBE77173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846" y="585627"/>
            <a:ext cx="8699987" cy="584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0652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91B7-DFA7-4882-B6A2-7092545F4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524ED-BD34-4A5E-B640-0A9E1F7B3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Galapagos giant tortoises make a comeback, thanks to innovative  conservation strategies">
            <a:extLst>
              <a:ext uri="{FF2B5EF4-FFF2-40B4-BE49-F238E27FC236}">
                <a16:creationId xmlns:a16="http://schemas.microsoft.com/office/drawing/2014/main" id="{A61724C5-E705-4A0E-81B6-150A46D32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31" y="0"/>
            <a:ext cx="108597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7368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AFA17-62A6-4996-A7CD-7FFF7A42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82046-8320-4A19-B5C5-1AEA6ED13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 descr="Ash dieback: The devastating fungus | Kew">
            <a:extLst>
              <a:ext uri="{FF2B5EF4-FFF2-40B4-BE49-F238E27FC236}">
                <a16:creationId xmlns:a16="http://schemas.microsoft.com/office/drawing/2014/main" id="{286ED133-9CB0-4768-93C0-03C916AEE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42" y="-113013"/>
            <a:ext cx="9873466" cy="612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261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FD28B-4C0D-4806-804D-6F258D289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58053-BCCF-43EB-AA5E-020F0036A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 descr="What is an axolotl? - BBC Science Focus Magazine">
            <a:extLst>
              <a:ext uri="{FF2B5EF4-FFF2-40B4-BE49-F238E27FC236}">
                <a16:creationId xmlns:a16="http://schemas.microsoft.com/office/drawing/2014/main" id="{91DE080C-7768-4EB0-BC1F-8867F9830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95" y="-282301"/>
            <a:ext cx="10298986" cy="714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023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hecked_x0020_Out_x0020_by xmlns="a1a507ee-dba0-4f14-99b2-8d4ced7b6830">
      <UserInfo>
        <DisplayName/>
        <AccountId xsi:nil="true"/>
        <AccountType/>
      </UserInfo>
    </Checked_x0020_Out_x0020_by>
    <_dlc_DocId xmlns="79803c98-f716-4bd4-8702-c0e880b45108">ZNSFAARWTUMQ-766720344-1189664</_dlc_DocId>
    <_dlc_DocIdUrl xmlns="79803c98-f716-4bd4-8702-c0e880b45108">
      <Url>https://thetotteridgeacademy.sharepoint.com/sites/StaffShare/_layouts/15/DocIdRedir.aspx?ID=ZNSFAARWTUMQ-766720344-1189664</Url>
      <Description>ZNSFAARWTUMQ-766720344-1189664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9B99BB4DB30844B83EC014E2C2ED2C" ma:contentTypeVersion="943" ma:contentTypeDescription="Create a new document." ma:contentTypeScope="" ma:versionID="5c6c196212b813c5e716b75388cf3559">
  <xsd:schema xmlns:xsd="http://www.w3.org/2001/XMLSchema" xmlns:xs="http://www.w3.org/2001/XMLSchema" xmlns:p="http://schemas.microsoft.com/office/2006/metadata/properties" xmlns:ns2="79803c98-f716-4bd4-8702-c0e880b45108" xmlns:ns3="a1a507ee-dba0-4f14-99b2-8d4ced7b6830" targetNamespace="http://schemas.microsoft.com/office/2006/metadata/properties" ma:root="true" ma:fieldsID="f53b4e3f760b75f1903fc272457e3287" ns2:_="" ns3:_="">
    <xsd:import namespace="79803c98-f716-4bd4-8702-c0e880b45108"/>
    <xsd:import namespace="a1a507ee-dba0-4f14-99b2-8d4ced7b683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Checked_x0020_Out_x0020_by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03c98-f716-4bd4-8702-c0e880b4510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a507ee-dba0-4f14-99b2-8d4ced7b68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Checked_x0020_Out_x0020_by" ma:index="19" nillable="true" ma:displayName="Checked Out by" ma:list="UserInfo" ma:SharePointGroup="0" ma:internalName="Checked_x0020_Out_x0020_by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640F82-FE6C-4FF0-A730-ABF35E2E68C0}">
  <ds:schemaRefs>
    <ds:schemaRef ds:uri="79803c98-f716-4bd4-8702-c0e880b45108"/>
    <ds:schemaRef ds:uri="a1a507ee-dba0-4f14-99b2-8d4ced7b683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5186ED3-3730-4C1D-85DD-2BFF1E431A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30D806-2F95-4FF1-8BDC-94793F146466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C24F9E97-AEAF-486F-9A36-BAB4D4235EA6}">
  <ds:schemaRefs>
    <ds:schemaRef ds:uri="79803c98-f716-4bd4-8702-c0e880b45108"/>
    <ds:schemaRef ds:uri="a1a507ee-dba0-4f14-99b2-8d4ced7b683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67</Slides>
  <Notes>66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Andrei Matyas</dc:creator>
  <cp:revision>1</cp:revision>
  <dcterms:created xsi:type="dcterms:W3CDTF">2021-03-12T14:19:09Z</dcterms:created>
  <dcterms:modified xsi:type="dcterms:W3CDTF">2021-07-05T09:40:01Z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0x010100099B99BB4DB30844B83EC014E2C2ED2C</vt:lpwstr>
  </property>
  <property fmtid="{D5CDD505-2E9C-101B-9397-08002B2CF9AE}" pid="3" name="_dlc_DocIdItemGuid">
    <vt:lpwstr>8fce85a1-6129-4ccd-9245-da2e0a1e3fe9</vt:lpwstr>
  </property>
</Properties>
</file>